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66" r:id="rId3"/>
    <p:sldId id="267" r:id="rId4"/>
    <p:sldId id="268" r:id="rId5"/>
    <p:sldId id="269" r:id="rId6"/>
    <p:sldId id="272" r:id="rId7"/>
    <p:sldId id="273" r:id="rId8"/>
    <p:sldId id="274" r:id="rId9"/>
    <p:sldId id="271" r:id="rId10"/>
    <p:sldId id="270" r:id="rId11"/>
    <p:sldId id="264" r:id="rId12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58" d="100"/>
          <a:sy n="158" d="100"/>
        </p:scale>
        <p:origin x="436" y="92"/>
      </p:cViewPr>
      <p:guideLst>
        <p:guide orient="horz" pos="2141"/>
        <p:guide pos="38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2.png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image" Target="../media/image4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10" Type="http://schemas.openxmlformats.org/officeDocument/2006/relationships/image" Target="../media/image2.png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4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8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1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2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3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4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5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6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9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9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7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8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9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0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2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3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4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0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‹Nr.›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‹Nr.›</a:t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1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15570" y="-753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151765"/>
            <a:ext cx="9041765" cy="20116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ELLDIVERS II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Ausrüstungshelfer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94225" y="5564505"/>
            <a:ext cx="3002915" cy="755650"/>
          </a:xfrm>
        </p:spPr>
        <p:txBody>
          <a:bodyPr>
            <a:normAutofit/>
          </a:bodyPr>
          <a:lstStyle/>
          <a:p>
            <a:r>
              <a:rPr lang="de-DE" noProof="0" dirty="0">
                <a:solidFill>
                  <a:schemeClr val="tx1"/>
                </a:solidFill>
                <a:sym typeface="+mn-ea"/>
              </a:rPr>
              <a:t>Ein Informatik-Projekt</a:t>
            </a:r>
          </a:p>
          <a:p>
            <a:r>
              <a:rPr lang="de-DE" noProof="0" dirty="0"/>
              <a:t>Adam  Wu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1920" y="-1936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Vielen Dank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5570" y="-19950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52905" y="892810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Struktur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780" y="2889250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wurde dieses Programm entwickelt？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es？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Code erklären</a:t>
            </a: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Probleme, die während der Entwicklung auftreten.</a:t>
            </a:r>
            <a:endParaRPr lang="de-DE" sz="360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5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Z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115570" y="-19262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1301750"/>
            <a:ext cx="10798810" cy="4735195"/>
          </a:xfrm>
        </p:spPr>
        <p:txBody>
          <a:bodyPr/>
          <a:lstStyle/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unterschiedliche Feinde</a:t>
            </a:r>
          </a:p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Waffen und Ausrüstungen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wurde dieses Programm entwickelt？</a:t>
            </a: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0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3221990"/>
            <a:ext cx="2654300" cy="2628900"/>
          </a:xfrm>
          <a:prstGeom prst="rect">
            <a:avLst/>
          </a:prstGeom>
        </p:spPr>
      </p:pic>
      <p:pic>
        <p:nvPicPr>
          <p:cNvPr id="7" name="图片 6" descr="stalwar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920" y="5233035"/>
            <a:ext cx="1485900" cy="1460500"/>
          </a:xfrm>
          <a:prstGeom prst="rect">
            <a:avLst/>
          </a:prstGeom>
        </p:spPr>
      </p:pic>
      <p:pic>
        <p:nvPicPr>
          <p:cNvPr id="8" name="图片 7" descr="recoiles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5820" y="5233035"/>
            <a:ext cx="1517650" cy="1466850"/>
          </a:xfrm>
          <a:prstGeom prst="rect">
            <a:avLst/>
          </a:prstGeom>
        </p:spPr>
      </p:pic>
      <p:pic>
        <p:nvPicPr>
          <p:cNvPr id="9" name="图片 8" descr="quasa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75" y="5300345"/>
            <a:ext cx="1492250" cy="147320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9"/>
          <a:stretch>
            <a:fillRect/>
          </a:stretch>
        </p:blipFill>
        <p:spPr>
          <a:xfrm>
            <a:off x="4758055" y="1354455"/>
            <a:ext cx="723265" cy="72326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10"/>
          <a:stretch>
            <a:fillRect/>
          </a:stretch>
        </p:blipFill>
        <p:spPr>
          <a:xfrm>
            <a:off x="4742180" y="1931035"/>
            <a:ext cx="739140" cy="739140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11"/>
          <a:stretch>
            <a:fillRect/>
          </a:stretch>
        </p:blipFill>
        <p:spPr>
          <a:xfrm>
            <a:off x="4742180" y="2472690"/>
            <a:ext cx="824865" cy="824865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12"/>
          <a:stretch>
            <a:fillRect/>
          </a:stretch>
        </p:blipFill>
        <p:spPr>
          <a:xfrm>
            <a:off x="4338320" y="3369310"/>
            <a:ext cx="571500" cy="57150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13"/>
          <a:stretch>
            <a:fillRect/>
          </a:stretch>
        </p:blipFill>
        <p:spPr>
          <a:xfrm>
            <a:off x="4909820" y="3369310"/>
            <a:ext cx="571500" cy="5715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6395" y="3399155"/>
            <a:ext cx="548005" cy="54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13" y="1555246"/>
            <a:ext cx="5753293" cy="342764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05107" y="5252644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</a:p>
          <a:p>
            <a:pPr algn="ctr"/>
            <a:endParaRPr lang="de-DE" sz="2400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4642542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1437005"/>
            <a:ext cx="4452832" cy="40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426690" y="5591495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177098064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0" y="1465887"/>
            <a:ext cx="3760470" cy="334772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062305" y="527053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>
            <a:extLst>
              <a:ext uri="{FF2B5EF4-FFF2-40B4-BE49-F238E27FC236}">
                <a16:creationId xmlns:a16="http://schemas.microsoft.com/office/drawing/2014/main" id="{8E7D7917-0B54-5D59-B92D-A0B8390FA9EF}"/>
              </a:ext>
            </a:extLst>
          </p:cNvPr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Code erklären</a:t>
            </a:r>
          </a:p>
        </p:txBody>
      </p:sp>
      <p:pic>
        <p:nvPicPr>
          <p:cNvPr id="3" name="图片 7">
            <a:extLst>
              <a:ext uri="{FF2B5EF4-FFF2-40B4-BE49-F238E27FC236}">
                <a16:creationId xmlns:a16="http://schemas.microsoft.com/office/drawing/2014/main" id="{C52911C0-C83B-F943-00A2-A4ECDB905DC7}"/>
              </a:ext>
            </a:extLst>
          </p:cNvPr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15570" y="-20002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Wir werden mehr Feindtypen und Waffensorten hinzufügen.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weitere Stufen eröffnen.</a:t>
            </a: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die Waffenkombination basierend auf den Nutzungserfahrungen der Benutzer ändern. </a:t>
            </a: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Obwohl sie im Allgemeinen nicht lebendig zurückkehren können.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6993255" y="1186180"/>
            <a:ext cx="5947410" cy="33789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15,4364912,4364884],&quot;65&quot;:[2023866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Breitbild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MiSans Light</vt:lpstr>
      <vt:lpstr>Arial</vt:lpstr>
      <vt:lpstr>Calibri</vt:lpstr>
      <vt:lpstr>Wingdings</vt:lpstr>
      <vt:lpstr>WPS</vt:lpstr>
      <vt:lpstr>科技风璀璨蓝星通用模板</vt:lpstr>
      <vt:lpstr>HELLDIVERS II Ausrüstungshelfer</vt:lpstr>
      <vt:lpstr>Struktur</vt:lpstr>
      <vt:lpstr>Warum wurde dieses Programm entwickelt？</vt:lpstr>
      <vt:lpstr>Wie funktioniert es？</vt:lpstr>
      <vt:lpstr>Wie funktioniert es？</vt:lpstr>
      <vt:lpstr>Wie funktioniert es？</vt:lpstr>
      <vt:lpstr>Code erklären</vt:lpstr>
      <vt:lpstr>Probleme, die während der Entwicklung auftreten.</vt:lpstr>
      <vt:lpstr>Zukünftige Upgrades</vt:lpstr>
      <vt:lpstr>Vielen Dank für Ihre Aufmerksamkeit.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Adam Yeung</cp:lastModifiedBy>
  <cp:revision>193</cp:revision>
  <dcterms:created xsi:type="dcterms:W3CDTF">2019-06-19T02:08:00Z</dcterms:created>
  <dcterms:modified xsi:type="dcterms:W3CDTF">2025-05-21T21:19:12Z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9C56A6FE55624B80896FD3DA4CF0F008_13</vt:lpwstr>
  </property>
</Properties>
</file>